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139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416E2-8732-494D-A9BA-460155ED7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7530" y="90621"/>
            <a:ext cx="2948940" cy="11303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5FFC3-6DF1-47FF-83D9-0F00E63F01FF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09" y="134386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1171BA-45C4-47AA-A024-2CB5F92E0A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09" y="134386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8CB673A-2382-466C-B27B-6BBA40C3E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" y="91440"/>
            <a:ext cx="2948940" cy="11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FB190-6CDA-473E-B280-81A5C2F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5" y="88101"/>
            <a:ext cx="2948940" cy="11303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A78AC-CCCF-4C86-990A-93E4C5E6555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09" y="134386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B2D29-F760-4EDC-85AC-28B94CC9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5" y="88101"/>
            <a:ext cx="2948940" cy="11303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F3A556-F524-414F-A946-1815F76F9DA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09" y="134386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75D5F-23ED-4A2C-8A8C-E3634542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5" y="88101"/>
            <a:ext cx="2948940" cy="11303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42A763-832A-49F9-93AB-DDE142659ED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09" y="134386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E336-C10A-F047-93CC-52C4EB63AE7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54F8-86ED-D145-896F-E8F75CF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C29687B-5FC0-614C-97F9-8276AF1569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95750"/>
            <a:ext cx="8115300" cy="801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dirty="0"/>
              <a:t>Funding Acknowledgment for Publications</a:t>
            </a:r>
          </a:p>
          <a:p>
            <a:pPr marL="0" indent="0" algn="ctr">
              <a:buNone/>
            </a:pPr>
            <a:r>
              <a:rPr lang="en-US" sz="1500" dirty="0"/>
              <a:t>This work was supported by the U.S. Department of Energy, Office of Basic Energy Sciences, Division of Chemical Sciences, Geosciences and Biosciences under Award DE-FG02-17ER16362.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EA57-5CFE-A446-B5D9-58ABCE6212EF}"/>
              </a:ext>
            </a:extLst>
          </p:cNvPr>
          <p:cNvCxnSpPr>
            <a:cxnSpLocks/>
          </p:cNvCxnSpPr>
          <p:nvPr/>
        </p:nvCxnSpPr>
        <p:spPr>
          <a:xfrm flipH="1">
            <a:off x="60009" y="6260902"/>
            <a:ext cx="9018269" cy="0"/>
          </a:xfrm>
          <a:prstGeom prst="line">
            <a:avLst/>
          </a:prstGeom>
          <a:ln>
            <a:solidFill>
              <a:srgbClr val="404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D0DAF7-DA03-5B47-A92C-A82EF29A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72" y="349004"/>
            <a:ext cx="3268493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F5ECD-C4D6-9040-9FBC-22EF2596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67" y="313563"/>
            <a:ext cx="1908516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4F4FEE-824E-4534-A5D9-612BAE009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3" y="6304928"/>
            <a:ext cx="708696" cy="4389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A59B46-74AB-4894-B342-229B1F20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381" y="6380422"/>
            <a:ext cx="851372" cy="33108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2B7F6D6-3929-4C2E-9564-8998FA4D2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8733" y="6394418"/>
            <a:ext cx="1028700" cy="2857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F0D492A-BC81-4BFE-9292-445EC8FEDD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01413" y="6335083"/>
            <a:ext cx="884480" cy="4422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5A28F1A-48D6-4609-BB1C-08499CDF0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40713" y="6452187"/>
            <a:ext cx="1028700" cy="17859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CEFA1BF-BD43-4E2A-AFB3-2076F3F4B9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68180" y="6428428"/>
            <a:ext cx="1028700" cy="29289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258A14A-598C-4607-9251-CD2C138B2D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3859" y="6397330"/>
            <a:ext cx="882108" cy="3239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18B4F8A-28FA-4E86-AD8D-77CF2507BA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56211" y="6315271"/>
            <a:ext cx="1028700" cy="42862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B8F175F-F79B-4727-84EB-6A01A874DF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68097" y="6380075"/>
            <a:ext cx="776974" cy="331436"/>
          </a:xfrm>
          <a:prstGeom prst="rect">
            <a:avLst/>
          </a:prstGeom>
        </p:spPr>
      </p:pic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E9234558-DACD-3041-B72B-1CB713192CA8}"/>
              </a:ext>
            </a:extLst>
          </p:cNvPr>
          <p:cNvSpPr txBox="1">
            <a:spLocks/>
          </p:cNvSpPr>
          <p:nvPr/>
        </p:nvSpPr>
        <p:spPr>
          <a:xfrm>
            <a:off x="561421" y="2017764"/>
            <a:ext cx="8114110" cy="17789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/>
              <a:t>Funding Acknowledgment for Scientific Presentations</a:t>
            </a:r>
          </a:p>
          <a:p>
            <a:pPr marL="0" indent="0">
              <a:buNone/>
            </a:pPr>
            <a:r>
              <a:rPr lang="en-US" sz="1500" dirty="0"/>
              <a:t>Best: Every slide showing work supported by NMGC should include the DOE logo </a:t>
            </a:r>
            <a:r>
              <a:rPr lang="en-US" sz="1500" b="1" dirty="0"/>
              <a:t>or</a:t>
            </a:r>
            <a:r>
              <a:rPr lang="en-US" sz="1500" dirty="0"/>
              <a:t> the logo/DOE/OS combo </a:t>
            </a:r>
            <a:r>
              <a:rPr lang="en-US" sz="1500" b="1" dirty="0"/>
              <a:t>and</a:t>
            </a:r>
            <a:r>
              <a:rPr lang="en-US" sz="1500" dirty="0"/>
              <a:t> the NMGC logo </a:t>
            </a:r>
            <a:r>
              <a:rPr lang="en-US" sz="1500" b="1" dirty="0"/>
              <a:t>or</a:t>
            </a:r>
            <a:r>
              <a:rPr lang="en-US" sz="1500" dirty="0"/>
              <a:t> NMGC/logo combo</a:t>
            </a:r>
          </a:p>
          <a:p>
            <a:pPr marL="0" indent="0">
              <a:buNone/>
            </a:pPr>
            <a:r>
              <a:rPr lang="en-US" sz="1500" dirty="0"/>
              <a:t>Good: Every slide showing work supported by NMGC should include the DOE logo </a:t>
            </a:r>
            <a:r>
              <a:rPr lang="en-US" sz="1500" b="1" dirty="0"/>
              <a:t>or</a:t>
            </a:r>
            <a:r>
              <a:rPr lang="en-US" sz="1500" dirty="0"/>
              <a:t> the NMGC logo </a:t>
            </a:r>
          </a:p>
          <a:p>
            <a:pPr marL="0" indent="0">
              <a:buNone/>
            </a:pPr>
            <a:r>
              <a:rPr lang="en-US" sz="1500" dirty="0"/>
              <a:t>Minimal: The acknowledgment slide should include the DOE logo </a:t>
            </a:r>
            <a:r>
              <a:rPr lang="en-US" sz="1500" b="1" dirty="0"/>
              <a:t>or</a:t>
            </a:r>
            <a:r>
              <a:rPr lang="en-US" sz="1500" dirty="0"/>
              <a:t> the logo/DOE/OS combo </a:t>
            </a:r>
            <a:r>
              <a:rPr lang="en-US" sz="1500" b="1" dirty="0"/>
              <a:t>and</a:t>
            </a:r>
            <a:r>
              <a:rPr lang="en-US" sz="1500" dirty="0"/>
              <a:t> the NMGC logo </a:t>
            </a:r>
            <a:r>
              <a:rPr lang="en-US" sz="1500" b="1" dirty="0"/>
              <a:t>or</a:t>
            </a:r>
            <a:r>
              <a:rPr lang="en-US" sz="1500" dirty="0"/>
              <a:t> NMGC/logo combo</a:t>
            </a:r>
          </a:p>
          <a:p>
            <a:pPr marL="0" indent="0">
              <a:buNone/>
            </a:pPr>
            <a:endParaRPr lang="en-US" sz="1500" dirty="0"/>
          </a:p>
          <a:p>
            <a:pPr marL="0" indent="0" algn="ctr">
              <a:buNone/>
            </a:pPr>
            <a:endParaRPr lang="en-US" sz="1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A38C2F-6035-2B43-B32B-66589D59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3221"/>
          <a:stretch/>
        </p:blipFill>
        <p:spPr>
          <a:xfrm>
            <a:off x="192815" y="293987"/>
            <a:ext cx="685567" cy="6858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E4A801C-7220-41BC-AA77-512F0B9DC3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7745" y="243777"/>
            <a:ext cx="736114" cy="8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117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Acknowledgement</dc:title>
  <dc:creator>Melanie Burns</dc:creator>
  <cp:lastModifiedBy>L Z</cp:lastModifiedBy>
  <cp:revision>24</cp:revision>
  <dcterms:created xsi:type="dcterms:W3CDTF">2019-03-27T15:55:08Z</dcterms:created>
  <dcterms:modified xsi:type="dcterms:W3CDTF">2020-05-15T20:10:06Z</dcterms:modified>
</cp:coreProperties>
</file>